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</p:embeddedFont>
    <p:embeddedFont>
      <p:font typeface="Libre Baskerville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9594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Engagement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DM Sans</vt:lpstr>
      <vt:lpstr>Arial</vt:lpstr>
      <vt:lpstr>Libre Baskerville</vt:lpstr>
      <vt:lpstr>Libre Baskerville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swati singh</dc:creator>
  <cp:lastModifiedBy>SWATI SINGH</cp:lastModifiedBy>
  <cp:revision>2</cp:revision>
  <dcterms:created xsi:type="dcterms:W3CDTF">2025-10-14T02:52:14Z</dcterms:created>
  <dcterms:modified xsi:type="dcterms:W3CDTF">2025-11-04T01:10:03Z</dcterms:modified>
</cp:coreProperties>
</file>